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1" r:id="rId4"/>
    <p:sldId id="264" r:id="rId5"/>
    <p:sldId id="265" r:id="rId6"/>
    <p:sldId id="302" r:id="rId7"/>
    <p:sldId id="280" r:id="rId8"/>
    <p:sldId id="258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B ChuanPim PSU" panose="02000806000000020004" charset="-34"/>
      <p:regular r:id="rId16"/>
    </p:embeddedFont>
    <p:embeddedFont>
      <p:font typeface="PSU Stidti" panose="02000000000000000000" pitchFamily="50" charset="-34"/>
      <p:regular r:id="rId17"/>
      <p:bold r:id="rId18"/>
      <p:italic r:id="rId19"/>
      <p:boldItalic r:id="rId20"/>
    </p:embeddedFont>
    <p:embeddedFont>
      <p:font typeface="PSU Stidti Light" panose="02000000000000000000" pitchFamily="50" charset="-34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1D3B6D"/>
    <a:srgbClr val="EDEDED"/>
    <a:srgbClr val="C9C6E5"/>
    <a:srgbClr val="52B3E6"/>
    <a:srgbClr val="5CC5E5"/>
    <a:srgbClr val="406CB3"/>
    <a:srgbClr val="01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216B-848F-4170-9C3D-DBAC3BB4E99A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40616-5FCA-4B4A-80DF-C1D05424B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95534" y="5527343"/>
            <a:ext cx="12287534" cy="133065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43" y="5890040"/>
            <a:ext cx="1889764" cy="585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75" y="365983"/>
            <a:ext cx="571843" cy="8895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091821" y="2174779"/>
            <a:ext cx="6769289" cy="641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lang="en-US" sz="4200" dirty="0"/>
              <a:t>Click to add</a:t>
            </a:r>
            <a:r>
              <a:rPr lang="en-US" sz="4200" baseline="0" dirty="0"/>
              <a:t> Title</a:t>
            </a:r>
            <a:endParaRPr lang="en-GB" sz="4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091821" y="2857364"/>
            <a:ext cx="6768759" cy="73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/>
              <a:t>Click to add</a:t>
            </a:r>
            <a:r>
              <a:rPr lang="en-US" sz="2800" baseline="0" dirty="0"/>
              <a:t> Title</a:t>
            </a:r>
            <a:endParaRPr lang="en-GB" sz="28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1050880" y="6186393"/>
            <a:ext cx="3916905" cy="28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2525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Click to add</a:t>
            </a:r>
            <a:r>
              <a:rPr lang="en-US" sz="1800" baseline="0" dirty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 Presentation Date</a:t>
            </a:r>
            <a:endParaRPr lang="en-GB" sz="1800" dirty="0">
              <a:solidFill>
                <a:srgbClr val="525252"/>
              </a:solidFill>
              <a:latin typeface="PSU Stidti Light" panose="02000000000000000000" pitchFamily="50" charset="-34"/>
              <a:cs typeface="PSU Stidti Light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9402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5289" y="1984885"/>
            <a:ext cx="7026889" cy="690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89" y="2735322"/>
            <a:ext cx="7026889" cy="2637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2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1" y="2174779"/>
            <a:ext cx="6782937" cy="641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lang="en-US" sz="4200" dirty="0"/>
              <a:t>Click to add</a:t>
            </a:r>
            <a:r>
              <a:rPr lang="en-US" sz="4200" baseline="0" dirty="0"/>
              <a:t> Title</a:t>
            </a:r>
            <a:endParaRPr lang="en-GB" sz="4200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091821" y="2857364"/>
            <a:ext cx="6782406" cy="73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/>
              <a:t>Click to add</a:t>
            </a:r>
            <a:r>
              <a:rPr lang="en-US" sz="2800" baseline="0" dirty="0"/>
              <a:t> Title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0655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tent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2500" y="-15045"/>
            <a:ext cx="12287534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" y="-15045"/>
            <a:ext cx="12192000" cy="1702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264" y="378774"/>
            <a:ext cx="6040271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78A388A-7988-46DE-B9E8-DE8FDC5F0CCE}" type="datetime1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61264" y="2116138"/>
            <a:ext cx="10477542" cy="3616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6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tent Slide Grey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2500" y="-15045"/>
            <a:ext cx="12287534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" y="-15045"/>
            <a:ext cx="12192000" cy="1702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264" y="378774"/>
            <a:ext cx="6040271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29A28CCB-116C-45C0-BE1A-7212FE73FD38}" type="datetime1">
              <a:rPr lang="en-GB" smtClean="0"/>
              <a:t>01/06/2022</a:t>
            </a:fld>
            <a:endParaRPr lang="en-GB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1264" y="2129051"/>
            <a:ext cx="10478211" cy="3630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979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1D3B6D"/>
                </a:solidFill>
              </a:defRPr>
            </a:lvl1pPr>
          </a:lstStyle>
          <a:p>
            <a:fld id="{7D6DBD56-C9B4-4959-8AE7-063E6963F878}" type="datetime1">
              <a:rPr lang="en-GB" smtClean="0"/>
              <a:t>01/06/2022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56" b="857"/>
          <a:stretch/>
        </p:blipFill>
        <p:spPr>
          <a:xfrm>
            <a:off x="11038806" y="6146776"/>
            <a:ext cx="785592" cy="419148"/>
          </a:xfrm>
          <a:prstGeom prst="rect">
            <a:avLst/>
          </a:prstGeom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1B8FD277-4833-4FDA-9C21-227EAE8A5F1B}" type="datetime1">
              <a:rPr lang="en-GB" smtClean="0"/>
              <a:t>01/06/2022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0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7" y="3033152"/>
            <a:ext cx="2587949" cy="8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8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2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0" r:id="rId5"/>
    <p:sldLayoutId id="2147483655" r:id="rId6"/>
    <p:sldLayoutId id="2147483661" r:id="rId7"/>
    <p:sldLayoutId id="214748365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95753" y="1167809"/>
            <a:ext cx="8332734" cy="573835"/>
          </a:xfrm>
        </p:spPr>
        <p:txBody>
          <a:bodyPr/>
          <a:lstStyle/>
          <a:p>
            <a:r>
              <a:rPr lang="th-TH" sz="3600" b="1" dirty="0"/>
              <a:t>ชื่อผลงาน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32" y="5771040"/>
            <a:ext cx="2781300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60" y="5668539"/>
            <a:ext cx="3397827" cy="1195602"/>
          </a:xfrm>
          <a:prstGeom prst="rect">
            <a:avLst/>
          </a:prstGeom>
        </p:spPr>
      </p:pic>
      <p:sp>
        <p:nvSpPr>
          <p:cNvPr id="13" name="Text Placeholder 10"/>
          <p:cNvSpPr txBox="1">
            <a:spLocks/>
          </p:cNvSpPr>
          <p:nvPr/>
        </p:nvSpPr>
        <p:spPr>
          <a:xfrm>
            <a:off x="4219304" y="4829438"/>
            <a:ext cx="7683484" cy="5738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1800" dirty="0">
                <a:latin typeface="+mj-lt"/>
              </a:rPr>
              <a:t>ชื่อผู้นำเสนอผลงาน</a:t>
            </a:r>
            <a:br>
              <a:rPr lang="th-TH" sz="1800" dirty="0">
                <a:latin typeface="+mj-lt"/>
              </a:rPr>
            </a:br>
            <a:r>
              <a:rPr lang="th-TH" sz="1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หน่วยงาน</a:t>
            </a:r>
            <a:endParaRPr lang="en-GB" sz="14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0B9121-07EE-264E-0AB4-5CD94C5E6A16}"/>
              </a:ext>
            </a:extLst>
          </p:cNvPr>
          <p:cNvGrpSpPr/>
          <p:nvPr/>
        </p:nvGrpSpPr>
        <p:grpSpPr>
          <a:xfrm>
            <a:off x="9527465" y="316681"/>
            <a:ext cx="1352816" cy="978335"/>
            <a:chOff x="9144000" y="223153"/>
            <a:chExt cx="1688554" cy="122113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0073C3F-10D4-FA9C-8BCE-D839FC57B927}"/>
                </a:ext>
              </a:extLst>
            </p:cNvPr>
            <p:cNvSpPr/>
            <p:nvPr/>
          </p:nvSpPr>
          <p:spPr>
            <a:xfrm>
              <a:off x="9144000" y="223153"/>
              <a:ext cx="1674976" cy="122113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591694D-A9E7-08A5-4FF3-F53021470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940" y="258358"/>
              <a:ext cx="1672614" cy="1150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93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89" y="2244660"/>
            <a:ext cx="7026889" cy="690076"/>
          </a:xfrm>
        </p:spPr>
        <p:txBody>
          <a:bodyPr>
            <a:normAutofit fontScale="90000"/>
          </a:bodyPr>
          <a:lstStyle/>
          <a:p>
            <a:r>
              <a:rPr lang="th-TH" dirty="0"/>
              <a:t>หัวข้อการนำเสนอ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89" y="2995097"/>
            <a:ext cx="7026889" cy="263719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th-TH" dirty="0"/>
              <a:t> ที่มาและความสำคัญ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dirty="0"/>
              <a:t> วัตถุประสงค์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dirty="0"/>
              <a:t> ขั้นตอนและวิธีการดำเนินงาน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dirty="0"/>
              <a:t> ผลการศึกษา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dirty="0"/>
              <a:t> การนำไปใช้ประโยชน์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569F39-2024-3F4C-BC59-0856AA225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0737" y="906312"/>
            <a:ext cx="990600" cy="2190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87B3548-6FD5-83C6-E561-B1C2313ED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1108" y="237805"/>
            <a:ext cx="561975" cy="5619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97ABE8C-0A50-1275-0916-7029811AD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8220" y="1125387"/>
            <a:ext cx="1047750" cy="7524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2B5098A-B685-7D72-99DC-C25D0D3365E1}"/>
              </a:ext>
            </a:extLst>
          </p:cNvPr>
          <p:cNvGrpSpPr/>
          <p:nvPr/>
        </p:nvGrpSpPr>
        <p:grpSpPr>
          <a:xfrm>
            <a:off x="10622423" y="5632290"/>
            <a:ext cx="1358200" cy="1030697"/>
            <a:chOff x="10390201" y="5412181"/>
            <a:chExt cx="1710063" cy="129771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B78FFD8-6434-228C-783F-3CCF129F4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90201" y="5955904"/>
              <a:ext cx="1710063" cy="75399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C7AB193-C0D3-8919-5FC9-189BA91E4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03572" y="5828567"/>
              <a:ext cx="795254" cy="127337"/>
            </a:xfrm>
            <a:prstGeom prst="rect">
              <a:avLst/>
            </a:prstGeom>
          </p:spPr>
        </p:pic>
        <p:pic>
          <p:nvPicPr>
            <p:cNvPr id="13" name="Picture 1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E6DB9ED-3B68-CA67-9AD9-CF742C66A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5232" y="5412181"/>
              <a:ext cx="817169" cy="543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4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ที่มาและความสำคัญ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1264" y="2116138"/>
            <a:ext cx="11024600" cy="3616325"/>
          </a:xfrm>
        </p:spPr>
        <p:txBody>
          <a:bodyPr/>
          <a:lstStyle/>
          <a:p>
            <a:endParaRPr lang="th-TH" sz="3200" dirty="0">
              <a:latin typeface="DB ChuanPim PSU" panose="02000806000000020004" pitchFamily="2" charset="-34"/>
              <a:cs typeface="DB ChuanPim PSU" panose="02000806000000020004" pitchFamily="2" charset="-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71B58FB-9E2B-F90C-107A-BA80556A5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6553" y="2290439"/>
            <a:ext cx="4357402" cy="42219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3E5A42-F12F-9E37-D0BC-E5A9954C23BE}"/>
              </a:ext>
            </a:extLst>
          </p:cNvPr>
          <p:cNvGrpSpPr/>
          <p:nvPr/>
        </p:nvGrpSpPr>
        <p:grpSpPr>
          <a:xfrm>
            <a:off x="10622423" y="5632290"/>
            <a:ext cx="1358200" cy="1030697"/>
            <a:chOff x="10390201" y="5412181"/>
            <a:chExt cx="1710063" cy="129771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CD381B9-73AA-F753-1693-54316BD0F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90201" y="5955904"/>
              <a:ext cx="1710063" cy="753992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D5E7316-C7B2-5581-7A61-E6AC72BF1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03572" y="5828567"/>
              <a:ext cx="795254" cy="127337"/>
            </a:xfrm>
            <a:prstGeom prst="rect">
              <a:avLst/>
            </a:prstGeom>
          </p:spPr>
        </p:pic>
        <p:pic>
          <p:nvPicPr>
            <p:cNvPr id="15" name="Picture 1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410E3E2-278C-5A7C-9D08-AD2AB0921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5232" y="5412181"/>
              <a:ext cx="817169" cy="543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664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วัตถุประสงค์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1264" y="2116138"/>
            <a:ext cx="11024600" cy="3616325"/>
          </a:xfrm>
        </p:spPr>
        <p:txBody>
          <a:bodyPr/>
          <a:lstStyle/>
          <a:p>
            <a:endParaRPr lang="th-TH" sz="3200" dirty="0">
              <a:latin typeface="DB ChuanPim PSU" panose="02000806000000020004" pitchFamily="2" charset="-34"/>
              <a:cs typeface="DB ChuanPim PSU" panose="02000806000000020004" pitchFamily="2" charset="-34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6EABBC2-C4B2-D570-7174-2633C486C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6553" y="2290439"/>
            <a:ext cx="4357402" cy="42219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C12C9-2C89-BF85-47CE-B1004C3E6719}"/>
              </a:ext>
            </a:extLst>
          </p:cNvPr>
          <p:cNvGrpSpPr/>
          <p:nvPr/>
        </p:nvGrpSpPr>
        <p:grpSpPr>
          <a:xfrm>
            <a:off x="10622423" y="5632290"/>
            <a:ext cx="1358200" cy="1030697"/>
            <a:chOff x="10390201" y="5412181"/>
            <a:chExt cx="1710063" cy="1297715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70D892-F54A-C8E5-70E0-25ACC9212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90201" y="5955904"/>
              <a:ext cx="1710063" cy="753992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2F16EE2-ACD4-6817-6D31-B610C3B13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03572" y="5828567"/>
              <a:ext cx="795254" cy="127337"/>
            </a:xfrm>
            <a:prstGeom prst="rect">
              <a:avLst/>
            </a:prstGeom>
          </p:spPr>
        </p:pic>
        <p:pic>
          <p:nvPicPr>
            <p:cNvPr id="17" name="Picture 1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6BD46C4-483C-5B4F-2770-5451A6D5A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5232" y="5412181"/>
              <a:ext cx="817169" cy="543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3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1264" y="378774"/>
            <a:ext cx="7626772" cy="753991"/>
          </a:xfrm>
        </p:spPr>
        <p:txBody>
          <a:bodyPr>
            <a:noAutofit/>
          </a:bodyPr>
          <a:lstStyle/>
          <a:p>
            <a:r>
              <a:rPr lang="th-TH" dirty="0"/>
              <a:t>ขั้นตอนและวิธีการดำเนินงาน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1264" y="2116138"/>
            <a:ext cx="11024600" cy="3616325"/>
          </a:xfrm>
        </p:spPr>
        <p:txBody>
          <a:bodyPr/>
          <a:lstStyle/>
          <a:p>
            <a:endParaRPr lang="th-TH" sz="3200" dirty="0">
              <a:latin typeface="DB ChuanPim PSU" panose="02000806000000020004" pitchFamily="2" charset="-34"/>
              <a:cs typeface="DB ChuanPim PSU" panose="02000806000000020004" pitchFamily="2" charset="-34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7CA7B6B-F5D8-E79C-79F3-011DAB400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6553" y="2290439"/>
            <a:ext cx="4357402" cy="422198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5D3939B-4CBD-5DCC-43D3-3FA993625F48}"/>
              </a:ext>
            </a:extLst>
          </p:cNvPr>
          <p:cNvGrpSpPr/>
          <p:nvPr/>
        </p:nvGrpSpPr>
        <p:grpSpPr>
          <a:xfrm>
            <a:off x="10622423" y="5632290"/>
            <a:ext cx="1358200" cy="1030697"/>
            <a:chOff x="10390201" y="5412181"/>
            <a:chExt cx="1710063" cy="1297715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93E242E-F327-6636-AF75-26A22A9E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90201" y="5955904"/>
              <a:ext cx="1710063" cy="753992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4C30406-8903-6E26-9111-3911E09A5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03572" y="5828567"/>
              <a:ext cx="795254" cy="127337"/>
            </a:xfrm>
            <a:prstGeom prst="rect">
              <a:avLst/>
            </a:prstGeom>
          </p:spPr>
        </p:pic>
        <p:pic>
          <p:nvPicPr>
            <p:cNvPr id="14" name="Picture 1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2D2AB87-24CD-CDEF-4E43-1B8E0E19F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5232" y="5412181"/>
              <a:ext cx="817169" cy="543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0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1264" y="378774"/>
            <a:ext cx="11253200" cy="753991"/>
          </a:xfrm>
        </p:spPr>
        <p:txBody>
          <a:bodyPr>
            <a:normAutofit/>
          </a:bodyPr>
          <a:lstStyle/>
          <a:p>
            <a:r>
              <a:rPr lang="th-TH" dirty="0"/>
              <a:t>ผลการศึกษา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3515" y="1946321"/>
            <a:ext cx="10879127" cy="5212125"/>
          </a:xfrm>
        </p:spPr>
        <p:txBody>
          <a:bodyPr/>
          <a:lstStyle/>
          <a:p>
            <a:endParaRPr lang="th-TH" dirty="0">
              <a:latin typeface="DB ChuanPim PSU" panose="02000806000000020004" pitchFamily="2" charset="-34"/>
              <a:cs typeface="DB ChuanPim PSU" panose="02000806000000020004" pitchFamily="2" charset="-34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7F83D0A-722B-40C7-2B7C-918018F35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6553" y="2290439"/>
            <a:ext cx="4357402" cy="42219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C88961-C02F-B328-4B4A-658A35CC791C}"/>
              </a:ext>
            </a:extLst>
          </p:cNvPr>
          <p:cNvGrpSpPr/>
          <p:nvPr/>
        </p:nvGrpSpPr>
        <p:grpSpPr>
          <a:xfrm>
            <a:off x="10622423" y="5632290"/>
            <a:ext cx="1358200" cy="1030697"/>
            <a:chOff x="10390201" y="5412181"/>
            <a:chExt cx="1710063" cy="1297715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3608A5D-4370-8B52-2FA3-9DCAF8DF8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90201" y="5955904"/>
              <a:ext cx="1710063" cy="753992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21C5978-C3C5-6E64-F157-DD4290E9C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03572" y="5828567"/>
              <a:ext cx="795254" cy="127337"/>
            </a:xfrm>
            <a:prstGeom prst="rect">
              <a:avLst/>
            </a:prstGeom>
          </p:spPr>
        </p:pic>
        <p:pic>
          <p:nvPicPr>
            <p:cNvPr id="14" name="Picture 1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8BCF145-5DE0-B70D-5D32-26F00666B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5232" y="5412181"/>
              <a:ext cx="817169" cy="543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30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1264" y="378774"/>
            <a:ext cx="11253200" cy="753991"/>
          </a:xfrm>
        </p:spPr>
        <p:txBody>
          <a:bodyPr>
            <a:normAutofit/>
          </a:bodyPr>
          <a:lstStyle/>
          <a:p>
            <a:r>
              <a:rPr lang="th-TH" dirty="0"/>
              <a:t>การนำไปใช้ประโยชน์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3515" y="1946321"/>
            <a:ext cx="10879127" cy="5212125"/>
          </a:xfrm>
        </p:spPr>
        <p:txBody>
          <a:bodyPr/>
          <a:lstStyle/>
          <a:p>
            <a:endParaRPr lang="th-TH" dirty="0">
              <a:latin typeface="DB ChuanPim PSU" panose="02000806000000020004" pitchFamily="2" charset="-34"/>
              <a:cs typeface="DB ChuanPim PSU" panose="02000806000000020004" pitchFamily="2" charset="-34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E06B37-6684-4718-D84A-466018F3C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6553" y="2290439"/>
            <a:ext cx="4357402" cy="42219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44DE919-B6F2-F42E-D4A7-F87572689018}"/>
              </a:ext>
            </a:extLst>
          </p:cNvPr>
          <p:cNvGrpSpPr/>
          <p:nvPr/>
        </p:nvGrpSpPr>
        <p:grpSpPr>
          <a:xfrm>
            <a:off x="10622423" y="5632290"/>
            <a:ext cx="1358200" cy="1030697"/>
            <a:chOff x="10390201" y="5412181"/>
            <a:chExt cx="1710063" cy="129771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FB05C89-1E22-F23C-C039-6A1C18D74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90201" y="5955904"/>
              <a:ext cx="1710063" cy="753992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C4E90EC-E3C1-B066-7477-F0A48B3BC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603572" y="5828567"/>
              <a:ext cx="795254" cy="127337"/>
            </a:xfrm>
            <a:prstGeom prst="rect">
              <a:avLst/>
            </a:prstGeom>
          </p:spPr>
        </p:pic>
        <p:pic>
          <p:nvPicPr>
            <p:cNvPr id="15" name="Picture 1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B440C64-B2F8-4A46-B2C9-7EAC0EAC5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5232" y="5412181"/>
              <a:ext cx="817169" cy="543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7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91767" y="1356457"/>
            <a:ext cx="7026889" cy="69007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ซักถาม / แลกเปลี่ยนข้อคิดเห็น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94E7A3B-3908-5334-DF42-2F1B021D9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767" y="898164"/>
            <a:ext cx="273466" cy="50375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348C39-D822-B89A-C79D-C7EA54F4F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1867" y="1278072"/>
            <a:ext cx="913845" cy="76846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2DC11E7-58C1-E0EA-5198-488888153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70889" y="504321"/>
            <a:ext cx="5619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22" y="2831955"/>
            <a:ext cx="3938414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4" y="2831955"/>
            <a:ext cx="3439056" cy="121010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4AC725D-5776-3AE6-9A76-C14B45435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16DA54C-5FEE-386D-9DCB-4276F24D3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U">
      <a:dk1>
        <a:srgbClr val="FFFFFF"/>
      </a:dk1>
      <a:lt1>
        <a:srgbClr val="1D3B6D"/>
      </a:lt1>
      <a:dk2>
        <a:srgbClr val="FFFFFF"/>
      </a:dk2>
      <a:lt2>
        <a:srgbClr val="1D3B6D"/>
      </a:lt2>
      <a:accent1>
        <a:srgbClr val="406CB3"/>
      </a:accent1>
      <a:accent2>
        <a:srgbClr val="0190BA"/>
      </a:accent2>
      <a:accent3>
        <a:srgbClr val="52B3E6"/>
      </a:accent3>
      <a:accent4>
        <a:srgbClr val="5CC5E5"/>
      </a:accent4>
      <a:accent5>
        <a:srgbClr val="4472C4"/>
      </a:accent5>
      <a:accent6>
        <a:srgbClr val="C9C6DC"/>
      </a:accent6>
      <a:hlink>
        <a:srgbClr val="0190BA"/>
      </a:hlink>
      <a:folHlink>
        <a:srgbClr val="C9C6DC"/>
      </a:folHlink>
    </a:clrScheme>
    <a:fontScheme name="PSU Stidi">
      <a:majorFont>
        <a:latin typeface="PSU Stidti"/>
        <a:ea typeface=""/>
        <a:cs typeface="PSU Stidti"/>
      </a:majorFont>
      <a:minorFont>
        <a:latin typeface="PSU Stidti"/>
        <a:ea typeface=""/>
        <a:cs typeface="PSU Stidt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46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DB ChuanPim PSU</vt:lpstr>
      <vt:lpstr>Calibri</vt:lpstr>
      <vt:lpstr>Arial</vt:lpstr>
      <vt:lpstr>Courier New</vt:lpstr>
      <vt:lpstr>PSU Stidti</vt:lpstr>
      <vt:lpstr>PSU Stidti Light</vt:lpstr>
      <vt:lpstr>Office Theme</vt:lpstr>
      <vt:lpstr>PowerPoint Presentation</vt:lpstr>
      <vt:lpstr>หัวข้อการนำเสนอ</vt:lpstr>
      <vt:lpstr>ที่มาและความสำคัญ</vt:lpstr>
      <vt:lpstr>วัตถุประสงค์</vt:lpstr>
      <vt:lpstr>ขั้นตอนและวิธีการดำเนินงาน</vt:lpstr>
      <vt:lpstr>ผลการศึกษา</vt:lpstr>
      <vt:lpstr>การนำไปใช้ประโยชน์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Kattika Tanyong</dc:creator>
  <cp:lastModifiedBy>KITTISAK KAEWNEAM (กิตติศักดิ์ แก้วเนียม)</cp:lastModifiedBy>
  <cp:revision>131</cp:revision>
  <dcterms:created xsi:type="dcterms:W3CDTF">2018-04-27T11:52:02Z</dcterms:created>
  <dcterms:modified xsi:type="dcterms:W3CDTF">2022-06-01T13:21:56Z</dcterms:modified>
</cp:coreProperties>
</file>